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42BB-C1CD-401E-9856-5CA81DE7CBEE}" type="datetimeFigureOut">
              <a:rPr lang="ko-KR" altLang="en-US" smtClean="0"/>
              <a:pPr/>
              <a:t>2014-05-11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7E7E-8EFA-47F1-BCFD-0CA22F7E0A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42BB-C1CD-401E-9856-5CA81DE7CBEE}" type="datetimeFigureOut">
              <a:rPr lang="ko-KR" altLang="en-US" smtClean="0"/>
              <a:pPr/>
              <a:t>2014-05-11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7E7E-8EFA-47F1-BCFD-0CA22F7E0A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42BB-C1CD-401E-9856-5CA81DE7CBEE}" type="datetimeFigureOut">
              <a:rPr lang="ko-KR" altLang="en-US" smtClean="0"/>
              <a:pPr/>
              <a:t>2014-05-11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7E7E-8EFA-47F1-BCFD-0CA22F7E0A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42BB-C1CD-401E-9856-5CA81DE7CBEE}" type="datetimeFigureOut">
              <a:rPr lang="ko-KR" altLang="en-US" smtClean="0"/>
              <a:pPr/>
              <a:t>2014-05-11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7E7E-8EFA-47F1-BCFD-0CA22F7E0A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42BB-C1CD-401E-9856-5CA81DE7CBEE}" type="datetimeFigureOut">
              <a:rPr lang="ko-KR" altLang="en-US" smtClean="0"/>
              <a:pPr/>
              <a:t>2014-05-11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7E7E-8EFA-47F1-BCFD-0CA22F7E0A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42BB-C1CD-401E-9856-5CA81DE7CBEE}" type="datetimeFigureOut">
              <a:rPr lang="ko-KR" altLang="en-US" smtClean="0"/>
              <a:pPr/>
              <a:t>2014-05-11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7E7E-8EFA-47F1-BCFD-0CA22F7E0A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42BB-C1CD-401E-9856-5CA81DE7CBEE}" type="datetimeFigureOut">
              <a:rPr lang="ko-KR" altLang="en-US" smtClean="0"/>
              <a:pPr/>
              <a:t>2014-05-11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7E7E-8EFA-47F1-BCFD-0CA22F7E0A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42BB-C1CD-401E-9856-5CA81DE7CBEE}" type="datetimeFigureOut">
              <a:rPr lang="ko-KR" altLang="en-US" smtClean="0"/>
              <a:pPr/>
              <a:t>2014-05-11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7E7E-8EFA-47F1-BCFD-0CA22F7E0A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42BB-C1CD-401E-9856-5CA81DE7CBEE}" type="datetimeFigureOut">
              <a:rPr lang="ko-KR" altLang="en-US" smtClean="0"/>
              <a:pPr/>
              <a:t>2014-05-11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7E7E-8EFA-47F1-BCFD-0CA22F7E0A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42BB-C1CD-401E-9856-5CA81DE7CBEE}" type="datetimeFigureOut">
              <a:rPr lang="ko-KR" altLang="en-US" smtClean="0"/>
              <a:pPr/>
              <a:t>2014-05-11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7E7E-8EFA-47F1-BCFD-0CA22F7E0A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42BB-C1CD-401E-9856-5CA81DE7CBEE}" type="datetimeFigureOut">
              <a:rPr lang="ko-KR" altLang="en-US" smtClean="0"/>
              <a:pPr/>
              <a:t>2014-05-11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7E7E-8EFA-47F1-BCFD-0CA22F7E0A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942BB-C1CD-401E-9856-5CA81DE7CBEE}" type="datetimeFigureOut">
              <a:rPr lang="ko-KR" altLang="en-US" smtClean="0"/>
              <a:pPr/>
              <a:t>2014-05-11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87E7E-8EFA-47F1-BCFD-0CA22F7E0A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t.ac.k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5929354" cy="472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796908"/>
          </a:xfrm>
          <a:ln cap="rnd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o-KR" alt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후지급장학금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신청서 작성 방법</a:t>
            </a:r>
            <a:endParaRPr lang="ko-KR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214282" y="1285860"/>
            <a:ext cx="650085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</a:t>
            </a: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학생</a:t>
            </a:r>
            <a:r>
              <a:rPr kumimoji="0" lang="ko-KR" alt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본인 종합정보시스템 로그인 </a:t>
            </a:r>
            <a:r>
              <a:rPr kumimoji="0" lang="en-US" altLang="ko-KR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(1)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순서도: 처리 5"/>
          <p:cNvSpPr/>
          <p:nvPr/>
        </p:nvSpPr>
        <p:spPr>
          <a:xfrm>
            <a:off x="1571604" y="3214686"/>
            <a:ext cx="500066" cy="571504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095771" y="2428868"/>
            <a:ext cx="197682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우리대학</a:t>
            </a:r>
            <a:endParaRPr lang="en-US" altLang="ko-KR" dirty="0" smtClean="0"/>
          </a:p>
          <a:p>
            <a:r>
              <a:rPr lang="ko-KR" altLang="en-US" dirty="0" smtClean="0"/>
              <a:t>홈페이지</a:t>
            </a:r>
            <a:endParaRPr lang="en-US" altLang="ko-KR" dirty="0" smtClean="0"/>
          </a:p>
          <a:p>
            <a:r>
              <a:rPr lang="en-US" altLang="ko-KR" dirty="0" smtClean="0"/>
              <a:t>(</a:t>
            </a:r>
            <a:r>
              <a:rPr lang="en-US" altLang="ko-KR" dirty="0" smtClean="0">
                <a:hlinkClick r:id="rId3"/>
              </a:rPr>
              <a:t>www.dit.ac.kr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로그인하여</a:t>
            </a:r>
            <a:endParaRPr lang="en-US" altLang="ko-KR" dirty="0" smtClean="0"/>
          </a:p>
          <a:p>
            <a:r>
              <a:rPr lang="ko-KR" altLang="en-US" dirty="0" err="1" smtClean="0"/>
              <a:t>메인화면</a:t>
            </a:r>
            <a:r>
              <a:rPr lang="ko-KR" altLang="en-US" dirty="0" smtClean="0"/>
              <a:t> 좌측</a:t>
            </a:r>
            <a:endParaRPr lang="en-US" altLang="ko-KR" dirty="0" smtClean="0"/>
          </a:p>
          <a:p>
            <a:r>
              <a:rPr lang="en-US" altLang="ko-KR" dirty="0" smtClean="0"/>
              <a:t>“</a:t>
            </a:r>
            <a:r>
              <a:rPr lang="ko-KR" altLang="en-US" dirty="0" smtClean="0">
                <a:solidFill>
                  <a:srgbClr val="FF0000"/>
                </a:solidFill>
              </a:rPr>
              <a:t>종합정보시스템</a:t>
            </a:r>
            <a:r>
              <a:rPr lang="en-US" altLang="ko-KR" dirty="0" smtClean="0"/>
              <a:t>”</a:t>
            </a:r>
          </a:p>
          <a:p>
            <a:r>
              <a:rPr lang="ko-KR" altLang="en-US" dirty="0" smtClean="0"/>
              <a:t>클릭</a:t>
            </a:r>
            <a:endParaRPr lang="ko-KR" altLang="en-US" dirty="0"/>
          </a:p>
        </p:txBody>
      </p:sp>
      <p:sp>
        <p:nvSpPr>
          <p:cNvPr id="8" name="아래쪽 화살표 7"/>
          <p:cNvSpPr/>
          <p:nvPr/>
        </p:nvSpPr>
        <p:spPr>
          <a:xfrm rot="16200000">
            <a:off x="5214942" y="2786058"/>
            <a:ext cx="2357454" cy="1357322"/>
          </a:xfrm>
          <a:prstGeom prst="downArrow">
            <a:avLst/>
          </a:prstGeom>
          <a:solidFill>
            <a:schemeClr val="accent1">
              <a:alpha val="34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순서도: 처리 9"/>
          <p:cNvSpPr/>
          <p:nvPr/>
        </p:nvSpPr>
        <p:spPr>
          <a:xfrm>
            <a:off x="1071538" y="3929066"/>
            <a:ext cx="1143008" cy="428628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796908"/>
          </a:xfrm>
          <a:ln cap="rnd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o-KR" alt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후지급장학금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신청서 작성 방법</a:t>
            </a:r>
            <a:endParaRPr lang="ko-KR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214282" y="1285860"/>
            <a:ext cx="650085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dirty="0">
                <a:latin typeface="+mj-lt"/>
                <a:ea typeface="+mj-ea"/>
                <a:cs typeface="+mj-cs"/>
              </a:rPr>
              <a:t>2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학생</a:t>
            </a:r>
            <a:r>
              <a:rPr kumimoji="0" lang="ko-KR" alt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본인 종합정보시스템 로그인 </a:t>
            </a:r>
            <a:r>
              <a:rPr kumimoji="0" lang="en-US" altLang="ko-KR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(2)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순서도: 처리 5"/>
          <p:cNvSpPr/>
          <p:nvPr/>
        </p:nvSpPr>
        <p:spPr>
          <a:xfrm>
            <a:off x="1276425" y="4544109"/>
            <a:ext cx="428628" cy="285752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129225" y="3139859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종합정보시스템</a:t>
            </a:r>
            <a:endParaRPr lang="en-US" altLang="ko-KR" dirty="0" smtClean="0"/>
          </a:p>
          <a:p>
            <a:r>
              <a:rPr lang="ko-KR" altLang="en-US" dirty="0" smtClean="0"/>
              <a:t>로그인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55957" r="5957" b="15771"/>
          <a:stretch>
            <a:fillRect/>
          </a:stretch>
        </p:blipFill>
        <p:spPr bwMode="auto">
          <a:xfrm>
            <a:off x="642910" y="1785926"/>
            <a:ext cx="6072230" cy="451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아래쪽 화살표 7"/>
          <p:cNvSpPr/>
          <p:nvPr/>
        </p:nvSpPr>
        <p:spPr>
          <a:xfrm rot="16200000">
            <a:off x="5214942" y="2786058"/>
            <a:ext cx="2357454" cy="1357322"/>
          </a:xfrm>
          <a:prstGeom prst="downArrow">
            <a:avLst/>
          </a:prstGeom>
          <a:solidFill>
            <a:schemeClr val="accent1">
              <a:alpha val="34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순서도: 처리 9"/>
          <p:cNvSpPr/>
          <p:nvPr/>
        </p:nvSpPr>
        <p:spPr>
          <a:xfrm>
            <a:off x="4429124" y="3429000"/>
            <a:ext cx="1214446" cy="571504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796908"/>
          </a:xfrm>
          <a:ln cap="rnd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o-KR" alt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후지급장학금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신청서 작성 방법</a:t>
            </a:r>
            <a:endParaRPr lang="ko-KR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214282" y="1285860"/>
            <a:ext cx="650085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dirty="0">
                <a:latin typeface="+mj-lt"/>
                <a:ea typeface="+mj-ea"/>
                <a:cs typeface="+mj-cs"/>
              </a:rPr>
              <a:t>3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“</a:t>
            </a: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후불장학신청사이트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”</a:t>
            </a: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로 이동</a:t>
            </a:r>
          </a:p>
        </p:txBody>
      </p:sp>
      <p:sp>
        <p:nvSpPr>
          <p:cNvPr id="6" name="순서도: 처리 5"/>
          <p:cNvSpPr/>
          <p:nvPr/>
        </p:nvSpPr>
        <p:spPr>
          <a:xfrm>
            <a:off x="1276425" y="4544109"/>
            <a:ext cx="428628" cy="285752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072330" y="2500306"/>
            <a:ext cx="212429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좌측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메뉴보기</a:t>
            </a:r>
            <a:r>
              <a:rPr lang="en-US" altLang="ko-KR" dirty="0" smtClean="0"/>
              <a:t>”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“</a:t>
            </a:r>
            <a:r>
              <a:rPr lang="ko-KR" altLang="en-US" dirty="0" smtClean="0"/>
              <a:t>학사관리</a:t>
            </a:r>
            <a:r>
              <a:rPr lang="en-US" altLang="ko-KR" dirty="0" smtClean="0"/>
              <a:t>” </a:t>
            </a:r>
            <a:r>
              <a:rPr lang="ko-KR" altLang="en-US" dirty="0" smtClean="0"/>
              <a:t>클릭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“</a:t>
            </a:r>
            <a:r>
              <a:rPr lang="ko-KR" altLang="en-US" dirty="0" smtClean="0"/>
              <a:t>장학</a:t>
            </a:r>
            <a:r>
              <a:rPr lang="en-US" altLang="ko-KR" dirty="0" smtClean="0"/>
              <a:t>.</a:t>
            </a:r>
            <a:r>
              <a:rPr lang="ko-KR" altLang="en-US" dirty="0" smtClean="0"/>
              <a:t>등록</a:t>
            </a:r>
            <a:r>
              <a:rPr lang="en-US" altLang="ko-KR" dirty="0" smtClean="0"/>
              <a:t>” </a:t>
            </a:r>
            <a:r>
              <a:rPr lang="ko-KR" altLang="en-US" dirty="0" smtClean="0"/>
              <a:t>클릭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“</a:t>
            </a:r>
            <a:r>
              <a:rPr lang="ko-KR" altLang="en-US" dirty="0" smtClean="0"/>
              <a:t>후불장학신청</a:t>
            </a:r>
            <a:endParaRPr lang="en-US" altLang="ko-KR" dirty="0"/>
          </a:p>
          <a:p>
            <a:r>
              <a:rPr lang="en-US" altLang="ko-KR" dirty="0" smtClean="0"/>
              <a:t>    (</a:t>
            </a:r>
            <a:r>
              <a:rPr lang="ko-KR" altLang="en-US" dirty="0" smtClean="0"/>
              <a:t>개인</a:t>
            </a:r>
            <a:r>
              <a:rPr lang="en-US" altLang="ko-KR" dirty="0" smtClean="0"/>
              <a:t>)” </a:t>
            </a:r>
          </a:p>
          <a:p>
            <a:r>
              <a:rPr lang="ko-KR" altLang="en-US" dirty="0" smtClean="0"/>
              <a:t>클릭하여 이동</a:t>
            </a: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0000"/>
          <a:stretch>
            <a:fillRect/>
          </a:stretch>
        </p:blipFill>
        <p:spPr bwMode="auto">
          <a:xfrm>
            <a:off x="500034" y="1714487"/>
            <a:ext cx="6357982" cy="468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아래쪽 화살표 7"/>
          <p:cNvSpPr/>
          <p:nvPr/>
        </p:nvSpPr>
        <p:spPr>
          <a:xfrm rot="16200000">
            <a:off x="5214942" y="2786058"/>
            <a:ext cx="2357454" cy="1357322"/>
          </a:xfrm>
          <a:prstGeom prst="downArrow">
            <a:avLst/>
          </a:prstGeom>
          <a:solidFill>
            <a:schemeClr val="accent1">
              <a:alpha val="34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7205970" y="2947406"/>
            <a:ext cx="142876" cy="7143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른쪽 화살표 10"/>
          <p:cNvSpPr/>
          <p:nvPr/>
        </p:nvSpPr>
        <p:spPr>
          <a:xfrm>
            <a:off x="7215206" y="3214686"/>
            <a:ext cx="142876" cy="7143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오른쪽 화살표 11"/>
          <p:cNvSpPr/>
          <p:nvPr/>
        </p:nvSpPr>
        <p:spPr>
          <a:xfrm>
            <a:off x="7215206" y="3500438"/>
            <a:ext cx="142876" cy="7143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순서도: 처리 12"/>
          <p:cNvSpPr/>
          <p:nvPr/>
        </p:nvSpPr>
        <p:spPr>
          <a:xfrm>
            <a:off x="571472" y="3643314"/>
            <a:ext cx="1071570" cy="785818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순서도: 처리 13"/>
          <p:cNvSpPr/>
          <p:nvPr/>
        </p:nvSpPr>
        <p:spPr>
          <a:xfrm>
            <a:off x="428596" y="2643182"/>
            <a:ext cx="214314" cy="500066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순서도: 처리 14"/>
          <p:cNvSpPr/>
          <p:nvPr/>
        </p:nvSpPr>
        <p:spPr>
          <a:xfrm>
            <a:off x="3309924" y="2957512"/>
            <a:ext cx="547696" cy="57149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순서도: 처리 15"/>
          <p:cNvSpPr/>
          <p:nvPr/>
        </p:nvSpPr>
        <p:spPr>
          <a:xfrm>
            <a:off x="2285984" y="2952749"/>
            <a:ext cx="428628" cy="71438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순서도: 처리 16"/>
          <p:cNvSpPr/>
          <p:nvPr/>
        </p:nvSpPr>
        <p:spPr>
          <a:xfrm>
            <a:off x="2281204" y="3052758"/>
            <a:ext cx="1576415" cy="90490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순서도: 처리 17"/>
          <p:cNvSpPr/>
          <p:nvPr/>
        </p:nvSpPr>
        <p:spPr>
          <a:xfrm>
            <a:off x="1643042" y="2273290"/>
            <a:ext cx="785818" cy="71438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순서도: 처리 18"/>
          <p:cNvSpPr/>
          <p:nvPr/>
        </p:nvSpPr>
        <p:spPr>
          <a:xfrm>
            <a:off x="4702176" y="2714620"/>
            <a:ext cx="285752" cy="45719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순서도: 처리 19"/>
          <p:cNvSpPr/>
          <p:nvPr/>
        </p:nvSpPr>
        <p:spPr>
          <a:xfrm>
            <a:off x="4565650" y="2954334"/>
            <a:ext cx="547696" cy="57149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순서도: 처리 20"/>
          <p:cNvSpPr/>
          <p:nvPr/>
        </p:nvSpPr>
        <p:spPr>
          <a:xfrm>
            <a:off x="4559300" y="3057522"/>
            <a:ext cx="547696" cy="57149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순서도: 처리 21"/>
          <p:cNvSpPr/>
          <p:nvPr/>
        </p:nvSpPr>
        <p:spPr>
          <a:xfrm>
            <a:off x="5761046" y="3149598"/>
            <a:ext cx="547696" cy="57149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796908"/>
          </a:xfrm>
          <a:ln cap="rnd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o-KR" alt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후지급장학금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신청서 작성 방법</a:t>
            </a:r>
            <a:endParaRPr lang="ko-KR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214282" y="1285860"/>
            <a:ext cx="650085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</a:t>
            </a: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관련 장학금 신청서 작성</a:t>
            </a:r>
          </a:p>
        </p:txBody>
      </p:sp>
      <p:sp>
        <p:nvSpPr>
          <p:cNvPr id="6" name="순서도: 처리 5"/>
          <p:cNvSpPr/>
          <p:nvPr/>
        </p:nvSpPr>
        <p:spPr>
          <a:xfrm>
            <a:off x="1276425" y="4544109"/>
            <a:ext cx="428628" cy="285752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072330" y="2737490"/>
            <a:ext cx="16578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해당 장학금을</a:t>
            </a:r>
            <a:endParaRPr lang="en-US" altLang="ko-KR" dirty="0" smtClean="0"/>
          </a:p>
          <a:p>
            <a:r>
              <a:rPr lang="ko-KR" altLang="en-US" dirty="0" smtClean="0"/>
              <a:t>선택하여 관련</a:t>
            </a:r>
            <a:endParaRPr lang="en-US" altLang="ko-KR" dirty="0" smtClean="0"/>
          </a:p>
          <a:p>
            <a:r>
              <a:rPr lang="ko-KR" altLang="en-US" dirty="0" smtClean="0"/>
              <a:t>항목 입력 후 </a:t>
            </a:r>
            <a:endParaRPr lang="en-US" altLang="ko-KR" dirty="0" smtClean="0"/>
          </a:p>
          <a:p>
            <a:r>
              <a:rPr lang="en-US" altLang="ko-KR" dirty="0" smtClean="0"/>
              <a:t>“</a:t>
            </a:r>
            <a:r>
              <a:rPr lang="ko-KR" altLang="en-US" dirty="0" err="1" smtClean="0">
                <a:solidFill>
                  <a:srgbClr val="FF0000"/>
                </a:solidFill>
              </a:rPr>
              <a:t>후지급장학금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r>
              <a:rPr lang="ko-KR" altLang="en-US" dirty="0" smtClean="0">
                <a:solidFill>
                  <a:srgbClr val="FF0000"/>
                </a:solidFill>
              </a:rPr>
              <a:t>신청서</a:t>
            </a:r>
            <a:r>
              <a:rPr lang="en-US" altLang="ko-KR" dirty="0" smtClean="0"/>
              <a:t>” </a:t>
            </a:r>
            <a:r>
              <a:rPr lang="ko-KR" altLang="en-US" dirty="0" smtClean="0"/>
              <a:t>출력</a:t>
            </a:r>
            <a:endParaRPr lang="ko-KR" alt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0000"/>
          <a:stretch>
            <a:fillRect/>
          </a:stretch>
        </p:blipFill>
        <p:spPr bwMode="auto">
          <a:xfrm>
            <a:off x="571472" y="1714488"/>
            <a:ext cx="6143668" cy="491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순서도: 처리 15"/>
          <p:cNvSpPr/>
          <p:nvPr/>
        </p:nvSpPr>
        <p:spPr>
          <a:xfrm>
            <a:off x="3071802" y="3429000"/>
            <a:ext cx="1071570" cy="214314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순서도: 처리 16"/>
          <p:cNvSpPr/>
          <p:nvPr/>
        </p:nvSpPr>
        <p:spPr>
          <a:xfrm>
            <a:off x="3303574" y="3016250"/>
            <a:ext cx="547696" cy="57149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순서도: 처리 17"/>
          <p:cNvSpPr/>
          <p:nvPr/>
        </p:nvSpPr>
        <p:spPr>
          <a:xfrm>
            <a:off x="2285984" y="3011487"/>
            <a:ext cx="428628" cy="71438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순서도: 처리 18"/>
          <p:cNvSpPr/>
          <p:nvPr/>
        </p:nvSpPr>
        <p:spPr>
          <a:xfrm>
            <a:off x="2281204" y="3111496"/>
            <a:ext cx="1576415" cy="90490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순서도: 처리 19"/>
          <p:cNvSpPr/>
          <p:nvPr/>
        </p:nvSpPr>
        <p:spPr>
          <a:xfrm>
            <a:off x="1655742" y="2305040"/>
            <a:ext cx="785818" cy="71438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순서도: 처리 20"/>
          <p:cNvSpPr/>
          <p:nvPr/>
        </p:nvSpPr>
        <p:spPr>
          <a:xfrm>
            <a:off x="4632326" y="2765420"/>
            <a:ext cx="285752" cy="45719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순서도: 처리 21"/>
          <p:cNvSpPr/>
          <p:nvPr/>
        </p:nvSpPr>
        <p:spPr>
          <a:xfrm>
            <a:off x="4495800" y="3019422"/>
            <a:ext cx="547696" cy="57149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순서도: 처리 22"/>
          <p:cNvSpPr/>
          <p:nvPr/>
        </p:nvSpPr>
        <p:spPr>
          <a:xfrm>
            <a:off x="4489450" y="3122610"/>
            <a:ext cx="547696" cy="57149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순서도: 처리 23"/>
          <p:cNvSpPr/>
          <p:nvPr/>
        </p:nvSpPr>
        <p:spPr>
          <a:xfrm>
            <a:off x="5662620" y="3228975"/>
            <a:ext cx="547696" cy="57149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아래쪽 화살표 7"/>
          <p:cNvSpPr/>
          <p:nvPr/>
        </p:nvSpPr>
        <p:spPr>
          <a:xfrm rot="16200000">
            <a:off x="5214942" y="2786058"/>
            <a:ext cx="2357454" cy="1357322"/>
          </a:xfrm>
          <a:prstGeom prst="downArrow">
            <a:avLst/>
          </a:prstGeom>
          <a:solidFill>
            <a:schemeClr val="accent1">
              <a:alpha val="34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아래쪽 화살표 24"/>
          <p:cNvSpPr/>
          <p:nvPr/>
        </p:nvSpPr>
        <p:spPr>
          <a:xfrm>
            <a:off x="7358082" y="4357694"/>
            <a:ext cx="1071602" cy="357190"/>
          </a:xfrm>
          <a:prstGeom prst="downArrow">
            <a:avLst/>
          </a:prstGeom>
          <a:solidFill>
            <a:schemeClr val="accent1">
              <a:alpha val="34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7072330" y="4880630"/>
            <a:ext cx="16578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“</a:t>
            </a:r>
            <a:r>
              <a:rPr lang="ko-KR" altLang="en-US" sz="1600" dirty="0" err="1" smtClean="0">
                <a:solidFill>
                  <a:srgbClr val="FF0000"/>
                </a:solidFill>
              </a:rPr>
              <a:t>후지급장학금</a:t>
            </a:r>
            <a:endParaRPr lang="en-US" altLang="ko-KR" sz="1600" dirty="0" smtClean="0">
              <a:solidFill>
                <a:srgbClr val="FF0000"/>
              </a:solidFill>
            </a:endParaRPr>
          </a:p>
          <a:p>
            <a:r>
              <a:rPr lang="en-US" altLang="ko-KR" sz="1600" dirty="0" smtClean="0">
                <a:solidFill>
                  <a:srgbClr val="FF0000"/>
                </a:solidFill>
              </a:rPr>
              <a:t> </a:t>
            </a:r>
            <a:r>
              <a:rPr lang="ko-KR" altLang="en-US" sz="1600" dirty="0" smtClean="0">
                <a:solidFill>
                  <a:srgbClr val="FF0000"/>
                </a:solidFill>
              </a:rPr>
              <a:t>신청서</a:t>
            </a:r>
            <a:r>
              <a:rPr lang="en-US" altLang="ko-KR" sz="1600" dirty="0" smtClean="0"/>
              <a:t>” </a:t>
            </a:r>
            <a:r>
              <a:rPr lang="ko-KR" altLang="en-US" sz="1600" dirty="0" smtClean="0"/>
              <a:t>와</a:t>
            </a:r>
            <a:endParaRPr lang="en-US" altLang="ko-KR" sz="1600" dirty="0" smtClean="0"/>
          </a:p>
          <a:p>
            <a:r>
              <a:rPr lang="ko-KR" altLang="en-US" sz="1600" dirty="0" smtClean="0"/>
              <a:t>관련서류를</a:t>
            </a:r>
            <a:endParaRPr lang="en-US" altLang="ko-KR" sz="1600" dirty="0" smtClean="0"/>
          </a:p>
          <a:p>
            <a:r>
              <a:rPr lang="ko-KR" altLang="en-US" sz="1600" dirty="0" smtClean="0"/>
              <a:t>학생복지부에 제출</a:t>
            </a:r>
            <a:endParaRPr lang="ko-KR" alt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108</Words>
  <Application>Microsoft Office PowerPoint</Application>
  <PresentationFormat>화면 슬라이드 쇼(4:3)</PresentationFormat>
  <Paragraphs>32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후지급장학금 신청서 작성 방법</vt:lpstr>
      <vt:lpstr>후지급장학금 신청서 작성 방법</vt:lpstr>
      <vt:lpstr>후지급장학금 신청서 작성 방법</vt:lpstr>
      <vt:lpstr>후지급장학금 신청서 작성 방법</vt:lpstr>
    </vt:vector>
  </TitlesOfParts>
  <Company>workgroup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pc</dc:creator>
  <cp:lastModifiedBy>pc</cp:lastModifiedBy>
  <cp:revision>7</cp:revision>
  <dcterms:created xsi:type="dcterms:W3CDTF">2012-10-09T06:02:17Z</dcterms:created>
  <dcterms:modified xsi:type="dcterms:W3CDTF">2014-05-11T05:24:07Z</dcterms:modified>
</cp:coreProperties>
</file>