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0" r:id="rId6"/>
    <p:sldId id="261" r:id="rId7"/>
    <p:sldId id="268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6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382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93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84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20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37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654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3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70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14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58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2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29F98-C4EF-4AFB-97A5-113835DF75FE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5749F-F770-4758-96A4-A0346A1C0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8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539552" y="1196752"/>
            <a:ext cx="8208912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중소기업 취업연계 장학금</a:t>
            </a:r>
            <a:r>
              <a:rPr lang="en-US" altLang="ko-KR" sz="28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희망사다리</a:t>
            </a:r>
            <a:r>
              <a:rPr lang="en-US" altLang="ko-KR" sz="28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algn="ctr"/>
            <a:r>
              <a:rPr lang="ko-KR" altLang="en-US" sz="40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보증보험 가입 및 전자서</a:t>
            </a:r>
            <a:r>
              <a:rPr lang="ko-KR" altLang="en-US" sz="4000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명</a:t>
            </a:r>
            <a:r>
              <a:rPr lang="ko-KR" altLang="en-US" sz="40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매뉴얼</a:t>
            </a:r>
            <a:endParaRPr lang="ko-KR" altLang="en-US" sz="4000" dirty="0">
              <a:solidFill>
                <a:srgbClr val="0000CC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8642" y="4149080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2018. </a:t>
            </a:r>
            <a:r>
              <a:rPr lang="en-US" altLang="ko-KR" dirty="0" smtClean="0"/>
              <a:t>10.</a:t>
            </a:r>
            <a:endParaRPr lang="ko-KR" altLang="en-US" dirty="0"/>
          </a:p>
        </p:txBody>
      </p:sp>
      <p:pic>
        <p:nvPicPr>
          <p:cNvPr id="1028" name="Picture 4" descr="한국장학재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2" y="90338"/>
            <a:ext cx="1809750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39086" y="5889466"/>
            <a:ext cx="7160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보험문의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02 – 755 - 9508(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서울보증보험 남대문지점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일반문의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1599 - 2290    (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한국장학재단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콜센터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34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2" y="399039"/>
            <a:ext cx="9121180" cy="648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4462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홈페이지 회원가입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79512" y="4509120"/>
            <a:ext cx="3888432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515983" y="-32320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①</a:t>
            </a:r>
            <a:endParaRPr lang="ko-KR" altLang="en-US" sz="2800" b="1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040610" y="360938"/>
            <a:ext cx="518690" cy="29365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1940" y="3985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>
                <a:solidFill>
                  <a:srgbClr val="FF0000"/>
                </a:solidFill>
              </a:rPr>
              <a:t>②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4624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조회동의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동의 선택화면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79512" y="4509120"/>
            <a:ext cx="3888432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22400" cy="64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모서리가 둥근 직사각형 5"/>
          <p:cNvSpPr/>
          <p:nvPr/>
        </p:nvSpPr>
        <p:spPr>
          <a:xfrm>
            <a:off x="6634832" y="4619228"/>
            <a:ext cx="1448544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1827312" y="764704"/>
            <a:ext cx="1448544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98369" y="1105580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①</a:t>
            </a:r>
            <a:endParaRPr lang="ko-KR" altLang="en-US" sz="2800" b="1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0509" y="413730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>
                <a:solidFill>
                  <a:srgbClr val="FF0000"/>
                </a:solidFill>
              </a:rPr>
              <a:t>②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5059" y="5085184"/>
            <a:ext cx="4179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계약체결 필수동의만 진행하시면 됩니다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.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44624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조회동의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완료화면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307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" y="398184"/>
            <a:ext cx="9122400" cy="64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39552" y="1196752"/>
            <a:ext cx="8208912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4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보험사 심사 기간</a:t>
            </a:r>
            <a:r>
              <a:rPr lang="en-US" altLang="ko-KR" sz="44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(2-3</a:t>
            </a:r>
            <a:r>
              <a:rPr lang="ko-KR" altLang="en-US" sz="44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 소요</a:t>
            </a:r>
            <a:r>
              <a:rPr lang="en-US" altLang="ko-KR" sz="44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4400" dirty="0">
              <a:solidFill>
                <a:srgbClr val="0000CC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772" y="3934797"/>
            <a:ext cx="79047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ko-KR" altLang="en-US" b="1" dirty="0" smtClean="0"/>
              <a:t>보험심사 기간을 고려하여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‘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조회동의</a:t>
            </a:r>
            <a:r>
              <a:rPr lang="en-US" altLang="ko-KR" b="1" u="sng" dirty="0" smtClean="0">
                <a:solidFill>
                  <a:srgbClr val="FF0000"/>
                </a:solidFill>
              </a:rPr>
              <a:t>’</a:t>
            </a:r>
            <a:r>
              <a:rPr lang="ko-KR" altLang="en-US" b="1" u="sng" dirty="0" smtClean="0">
                <a:solidFill>
                  <a:srgbClr val="FF0000"/>
                </a:solidFill>
              </a:rPr>
              <a:t>는 사전에 진행</a:t>
            </a:r>
            <a:r>
              <a:rPr lang="ko-KR" altLang="en-US" b="1" dirty="0" smtClean="0"/>
              <a:t>해주시기 바랍니다</a:t>
            </a:r>
            <a:r>
              <a:rPr lang="en-US" altLang="ko-KR" b="1" dirty="0" smtClean="0"/>
              <a:t>.</a:t>
            </a:r>
          </a:p>
          <a:p>
            <a:pPr marL="342900" indent="-342900">
              <a:buAutoNum type="arabicPeriod"/>
            </a:pPr>
            <a:r>
              <a:rPr lang="ko-KR" altLang="en-US" b="1" dirty="0" smtClean="0"/>
              <a:t>보험심사 완료 전에는 전자서명 및 보험료 결제가 불가합니다</a:t>
            </a:r>
            <a:r>
              <a:rPr lang="en-US" altLang="ko-KR" b="1" dirty="0" smtClean="0"/>
              <a:t>.</a:t>
            </a:r>
          </a:p>
          <a:p>
            <a:pPr marL="342900" indent="-342900">
              <a:buAutoNum type="arabicPeriod"/>
            </a:pPr>
            <a:r>
              <a:rPr lang="ko-KR" altLang="en-US" b="1" dirty="0" smtClean="0"/>
              <a:t>보험심사 완료 후에 </a:t>
            </a:r>
            <a:r>
              <a:rPr lang="ko-KR" altLang="en-US" b="1" dirty="0" err="1" smtClean="0"/>
              <a:t>수신동의자는</a:t>
            </a:r>
            <a:r>
              <a:rPr lang="ko-KR" altLang="en-US" b="1" dirty="0" smtClean="0"/>
              <a:t> 문자메시지로 안내해 드립니다</a:t>
            </a:r>
            <a:r>
              <a:rPr lang="en-US" altLang="ko-KR" b="1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9086" y="5889466"/>
            <a:ext cx="7160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보험문의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02 – 755 - 9508(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서울보증보험 남대문지점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일반문의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1599 - 2290    (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한국장학재단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콜센터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06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44624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보험심사 완료 안내 문자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예시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211" y="548680"/>
            <a:ext cx="3440981" cy="611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1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39552" y="1196752"/>
            <a:ext cx="8208912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4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감사합니다</a:t>
            </a:r>
            <a:r>
              <a:rPr lang="en-US" altLang="ko-KR" sz="44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4400" dirty="0">
              <a:solidFill>
                <a:srgbClr val="0000CC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9086" y="5889466"/>
            <a:ext cx="7160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보험문의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02 – 755 - 9508(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서울보증보험 남대문지점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일반문의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1599 - 2290    (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한국장학재단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콜센터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064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146</Words>
  <Application>Microsoft Office PowerPoint</Application>
  <PresentationFormat>화면 슬라이드 쇼(4:3)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user</cp:lastModifiedBy>
  <cp:revision>68</cp:revision>
  <dcterms:created xsi:type="dcterms:W3CDTF">2016-07-25T00:34:59Z</dcterms:created>
  <dcterms:modified xsi:type="dcterms:W3CDTF">2018-10-15T02:25:33Z</dcterms:modified>
</cp:coreProperties>
</file>