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27" r:id="rId5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14" userDrawn="1">
          <p15:clr>
            <a:srgbClr val="A4A3A4"/>
          </p15:clr>
        </p15:guide>
        <p15:guide id="2" pos="127" userDrawn="1">
          <p15:clr>
            <a:srgbClr val="A4A3A4"/>
          </p15:clr>
        </p15:guide>
        <p15:guide id="3" pos="43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5320" autoAdjust="0"/>
  </p:normalViewPr>
  <p:slideViewPr>
    <p:cSldViewPr>
      <p:cViewPr varScale="1">
        <p:scale>
          <a:sx n="84" d="100"/>
          <a:sy n="84" d="100"/>
        </p:scale>
        <p:origin x="3078" y="96"/>
      </p:cViewPr>
      <p:guideLst>
        <p:guide orient="horz" pos="6114"/>
        <p:guide pos="127"/>
        <p:guide pos="43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찬식 매니저 국내사업인사팀" userId="5ecc7a45-08df-4b1a-8a66-65b6c961f6bb" providerId="ADAL" clId="{D6DDE288-5A53-4E5E-A86F-8B9470CE1643}"/>
    <pc:docChg chg="undo custSel modSld">
      <pc:chgData name="김찬식 매니저 국내사업인사팀" userId="5ecc7a45-08df-4b1a-8a66-65b6c961f6bb" providerId="ADAL" clId="{D6DDE288-5A53-4E5E-A86F-8B9470CE1643}" dt="2021-03-15T02:37:50.964" v="849" actId="552"/>
      <pc:docMkLst>
        <pc:docMk/>
      </pc:docMkLst>
      <pc:sldChg chg="addSp delSp modSp">
        <pc:chgData name="김찬식 매니저 국내사업인사팀" userId="5ecc7a45-08df-4b1a-8a66-65b6c961f6bb" providerId="ADAL" clId="{D6DDE288-5A53-4E5E-A86F-8B9470CE1643}" dt="2021-03-15T02:37:50.964" v="849" actId="552"/>
        <pc:sldMkLst>
          <pc:docMk/>
          <pc:sldMk cId="1224049204" sldId="327"/>
        </pc:sldMkLst>
        <pc:spChg chg="mod">
          <ac:chgData name="김찬식 매니저 국내사업인사팀" userId="5ecc7a45-08df-4b1a-8a66-65b6c961f6bb" providerId="ADAL" clId="{D6DDE288-5A53-4E5E-A86F-8B9470CE1643}" dt="2021-03-15T02:37:44.304" v="848" actId="552"/>
          <ac:spMkLst>
            <pc:docMk/>
            <pc:sldMk cId="1224049204" sldId="327"/>
            <ac:spMk id="5" creationId="{00000000-0000-0000-0000-000000000000}"/>
          </ac:spMkLst>
        </pc:spChg>
        <pc:spChg chg="add mod">
          <ac:chgData name="김찬식 매니저 국내사업인사팀" userId="5ecc7a45-08df-4b1a-8a66-65b6c961f6bb" providerId="ADAL" clId="{D6DDE288-5A53-4E5E-A86F-8B9470CE1643}" dt="2021-03-15T02:37:44.304" v="848" actId="552"/>
          <ac:spMkLst>
            <pc:docMk/>
            <pc:sldMk cId="1224049204" sldId="327"/>
            <ac:spMk id="12" creationId="{CE14A5D1-B255-445B-8297-1AD9A7B064D1}"/>
          </ac:spMkLst>
        </pc:spChg>
        <pc:spChg chg="add mod">
          <ac:chgData name="김찬식 매니저 국내사업인사팀" userId="5ecc7a45-08df-4b1a-8a66-65b6c961f6bb" providerId="ADAL" clId="{D6DDE288-5A53-4E5E-A86F-8B9470CE1643}" dt="2021-03-15T02:37:50.964" v="849" actId="552"/>
          <ac:spMkLst>
            <pc:docMk/>
            <pc:sldMk cId="1224049204" sldId="327"/>
            <ac:spMk id="13" creationId="{3DC4D894-7BDF-48CF-8044-D730469B908B}"/>
          </ac:spMkLst>
        </pc:spChg>
        <pc:spChg chg="mod">
          <ac:chgData name="김찬식 매니저 국내사업인사팀" userId="5ecc7a45-08df-4b1a-8a66-65b6c961f6bb" providerId="ADAL" clId="{D6DDE288-5A53-4E5E-A86F-8B9470CE1643}" dt="2021-03-15T02:37:44.304" v="848" actId="552"/>
          <ac:spMkLst>
            <pc:docMk/>
            <pc:sldMk cId="1224049204" sldId="327"/>
            <ac:spMk id="18" creationId="{0572B5AB-C0FC-4704-AD85-849E6B0D6152}"/>
          </ac:spMkLst>
        </pc:spChg>
        <pc:spChg chg="mod">
          <ac:chgData name="김찬식 매니저 국내사업인사팀" userId="5ecc7a45-08df-4b1a-8a66-65b6c961f6bb" providerId="ADAL" clId="{D6DDE288-5A53-4E5E-A86F-8B9470CE1643}" dt="2021-03-15T02:37:44.304" v="848" actId="552"/>
          <ac:spMkLst>
            <pc:docMk/>
            <pc:sldMk cId="1224049204" sldId="327"/>
            <ac:spMk id="19" creationId="{F113A026-FBDF-416D-8CB7-17CE24506AEA}"/>
          </ac:spMkLst>
        </pc:spChg>
        <pc:spChg chg="mod">
          <ac:chgData name="김찬식 매니저 국내사업인사팀" userId="5ecc7a45-08df-4b1a-8a66-65b6c961f6bb" providerId="ADAL" clId="{D6DDE288-5A53-4E5E-A86F-8B9470CE1643}" dt="2021-03-15T02:37:50.964" v="849" actId="552"/>
          <ac:spMkLst>
            <pc:docMk/>
            <pc:sldMk cId="1224049204" sldId="327"/>
            <ac:spMk id="20" creationId="{3309B955-9AAF-4B28-9153-407FAC598196}"/>
          </ac:spMkLst>
        </pc:spChg>
        <pc:spChg chg="mod">
          <ac:chgData name="김찬식 매니저 국내사업인사팀" userId="5ecc7a45-08df-4b1a-8a66-65b6c961f6bb" providerId="ADAL" clId="{D6DDE288-5A53-4E5E-A86F-8B9470CE1643}" dt="2021-03-15T02:37:44.304" v="848" actId="552"/>
          <ac:spMkLst>
            <pc:docMk/>
            <pc:sldMk cId="1224049204" sldId="327"/>
            <ac:spMk id="24" creationId="{A2AF16D3-2486-47BE-81A7-E98C5AE73E15}"/>
          </ac:spMkLst>
        </pc:spChg>
        <pc:spChg chg="mod">
          <ac:chgData name="김찬식 매니저 국내사업인사팀" userId="5ecc7a45-08df-4b1a-8a66-65b6c961f6bb" providerId="ADAL" clId="{D6DDE288-5A53-4E5E-A86F-8B9470CE1643}" dt="2021-03-15T02:37:50.964" v="849" actId="552"/>
          <ac:spMkLst>
            <pc:docMk/>
            <pc:sldMk cId="1224049204" sldId="327"/>
            <ac:spMk id="25" creationId="{EF48E75C-8C90-4D8A-B184-35E012D0895D}"/>
          </ac:spMkLst>
        </pc:spChg>
        <pc:graphicFrameChg chg="mod modGraphic">
          <ac:chgData name="김찬식 매니저 국내사업인사팀" userId="5ecc7a45-08df-4b1a-8a66-65b6c961f6bb" providerId="ADAL" clId="{D6DDE288-5A53-4E5E-A86F-8B9470CE1643}" dt="2021-03-15T02:31:46.609" v="667" actId="1035"/>
          <ac:graphicFrameMkLst>
            <pc:docMk/>
            <pc:sldMk cId="1224049204" sldId="327"/>
            <ac:graphicFrameMk id="17" creationId="{BFFB07DC-FD49-4F18-AA2E-80E4D36E12D6}"/>
          </ac:graphicFrameMkLst>
        </pc:graphicFrameChg>
        <pc:graphicFrameChg chg="mod modGraphic">
          <ac:chgData name="김찬식 매니저 국내사업인사팀" userId="5ecc7a45-08df-4b1a-8a66-65b6c961f6bb" providerId="ADAL" clId="{D6DDE288-5A53-4E5E-A86F-8B9470CE1643}" dt="2021-03-15T02:31:01.421" v="660" actId="14100"/>
          <ac:graphicFrameMkLst>
            <pc:docMk/>
            <pc:sldMk cId="1224049204" sldId="327"/>
            <ac:graphicFrameMk id="21" creationId="{00000000-0000-0000-0000-000000000000}"/>
          </ac:graphicFrameMkLst>
        </pc:graphicFrameChg>
        <pc:picChg chg="add del mod">
          <ac:chgData name="김찬식 매니저 국내사업인사팀" userId="5ecc7a45-08df-4b1a-8a66-65b6c961f6bb" providerId="ADAL" clId="{D6DDE288-5A53-4E5E-A86F-8B9470CE1643}" dt="2021-03-12T02:05:47.827" v="650" actId="478"/>
          <ac:picMkLst>
            <pc:docMk/>
            <pc:sldMk cId="1224049204" sldId="327"/>
            <ac:picMk id="4" creationId="{0A7156EE-7829-4580-99F3-5BC89C34C33A}"/>
          </ac:picMkLst>
        </pc:picChg>
      </pc:sldChg>
    </pc:docChg>
  </pc:docChgLst>
  <pc:docChgLst>
    <pc:chgData name="서인덕 책임매니저 서비스경영지원팀" userId="27e32ed9-9918-4c20-ab1d-a9f1fe06e9d1" providerId="ADAL" clId="{BD87F87D-FC85-42BB-B08E-E347D45A1064}"/>
    <pc:docChg chg="custSel modSld">
      <pc:chgData name="서인덕 책임매니저 서비스경영지원팀" userId="27e32ed9-9918-4c20-ab1d-a9f1fe06e9d1" providerId="ADAL" clId="{BD87F87D-FC85-42BB-B08E-E347D45A1064}" dt="2021-03-17T03:21:39.323" v="34" actId="6549"/>
      <pc:docMkLst>
        <pc:docMk/>
      </pc:docMkLst>
      <pc:sldChg chg="modSp">
        <pc:chgData name="서인덕 책임매니저 서비스경영지원팀" userId="27e32ed9-9918-4c20-ab1d-a9f1fe06e9d1" providerId="ADAL" clId="{BD87F87D-FC85-42BB-B08E-E347D45A1064}" dt="2021-03-17T03:21:39.323" v="34" actId="6549"/>
        <pc:sldMkLst>
          <pc:docMk/>
          <pc:sldMk cId="1224049204" sldId="327"/>
        </pc:sldMkLst>
        <pc:graphicFrameChg chg="modGraphic">
          <ac:chgData name="서인덕 책임매니저 서비스경영지원팀" userId="27e32ed9-9918-4c20-ab1d-a9f1fe06e9d1" providerId="ADAL" clId="{BD87F87D-FC85-42BB-B08E-E347D45A1064}" dt="2021-03-17T03:21:39.323" v="34" actId="6549"/>
          <ac:graphicFrameMkLst>
            <pc:docMk/>
            <pc:sldMk cId="1224049204" sldId="327"/>
            <ac:graphicFrameMk id="17" creationId="{BFFB07DC-FD49-4F18-AA2E-80E4D36E12D6}"/>
          </ac:graphicFrameMkLst>
        </pc:graphicFrameChg>
      </pc:sldChg>
    </pc:docChg>
  </pc:docChgLst>
  <pc:docChgLst>
    <pc:chgData name="김찬식 매니저 국내사업인사팀" userId="5ecc7a45-08df-4b1a-8a66-65b6c961f6bb" providerId="ADAL" clId="{4ABFD93D-BBED-4123-9DD4-89A8F3A25177}"/>
    <pc:docChg chg="custSel addSld delSld modSld">
      <pc:chgData name="김찬식 매니저 국내사업인사팀" userId="5ecc7a45-08df-4b1a-8a66-65b6c961f6bb" providerId="ADAL" clId="{4ABFD93D-BBED-4123-9DD4-89A8F3A25177}" dt="2021-03-11T09:27:05.253" v="930" actId="2696"/>
      <pc:docMkLst>
        <pc:docMk/>
      </pc:docMkLst>
      <pc:sldChg chg="modSp del">
        <pc:chgData name="김찬식 매니저 국내사업인사팀" userId="5ecc7a45-08df-4b1a-8a66-65b6c961f6bb" providerId="ADAL" clId="{4ABFD93D-BBED-4123-9DD4-89A8F3A25177}" dt="2021-03-11T09:27:05.253" v="930" actId="2696"/>
        <pc:sldMkLst>
          <pc:docMk/>
          <pc:sldMk cId="2793034943" sldId="326"/>
        </pc:sldMkLst>
        <pc:spChg chg="mod">
          <ac:chgData name="김찬식 매니저 국내사업인사팀" userId="5ecc7a45-08df-4b1a-8a66-65b6c961f6bb" providerId="ADAL" clId="{4ABFD93D-BBED-4123-9DD4-89A8F3A25177}" dt="2021-03-11T08:45:44.114" v="251" actId="20577"/>
          <ac:spMkLst>
            <pc:docMk/>
            <pc:sldMk cId="2793034943" sldId="326"/>
            <ac:spMk id="7" creationId="{00000000-0000-0000-0000-000000000000}"/>
          </ac:spMkLst>
        </pc:spChg>
        <pc:graphicFrameChg chg="mod modGraphic">
          <ac:chgData name="김찬식 매니저 국내사업인사팀" userId="5ecc7a45-08df-4b1a-8a66-65b6c961f6bb" providerId="ADAL" clId="{4ABFD93D-BBED-4123-9DD4-89A8F3A25177}" dt="2021-03-11T08:45:10.140" v="224" actId="20577"/>
          <ac:graphicFrameMkLst>
            <pc:docMk/>
            <pc:sldMk cId="2793034943" sldId="326"/>
            <ac:graphicFrameMk id="21" creationId="{00000000-0000-0000-0000-000000000000}"/>
          </ac:graphicFrameMkLst>
        </pc:graphicFrameChg>
      </pc:sldChg>
      <pc:sldChg chg="addSp delSp modSp add">
        <pc:chgData name="김찬식 매니저 국내사업인사팀" userId="5ecc7a45-08df-4b1a-8a66-65b6c961f6bb" providerId="ADAL" clId="{4ABFD93D-BBED-4123-9DD4-89A8F3A25177}" dt="2021-03-11T09:26:29.792" v="929" actId="1036"/>
        <pc:sldMkLst>
          <pc:docMk/>
          <pc:sldMk cId="1224049204" sldId="327"/>
        </pc:sldMkLst>
        <pc:spChg chg="mod">
          <ac:chgData name="김찬식 매니저 국내사업인사팀" userId="5ecc7a45-08df-4b1a-8a66-65b6c961f6bb" providerId="ADAL" clId="{4ABFD93D-BBED-4123-9DD4-89A8F3A25177}" dt="2021-03-11T09:26:19.177" v="923"/>
          <ac:spMkLst>
            <pc:docMk/>
            <pc:sldMk cId="1224049204" sldId="327"/>
            <ac:spMk id="5" creationId="{00000000-0000-0000-0000-000000000000}"/>
          </ac:spMkLst>
        </pc:spChg>
        <pc:spChg chg="del">
          <ac:chgData name="김찬식 매니저 국내사업인사팀" userId="5ecc7a45-08df-4b1a-8a66-65b6c961f6bb" providerId="ADAL" clId="{4ABFD93D-BBED-4123-9DD4-89A8F3A25177}" dt="2021-03-11T08:52:13.428" v="489" actId="478"/>
          <ac:spMkLst>
            <pc:docMk/>
            <pc:sldMk cId="1224049204" sldId="327"/>
            <ac:spMk id="6" creationId="{00000000-0000-0000-0000-000000000000}"/>
          </ac:spMkLst>
        </pc:spChg>
        <pc:spChg chg="del">
          <ac:chgData name="김찬식 매니저 국내사업인사팀" userId="5ecc7a45-08df-4b1a-8a66-65b6c961f6bb" providerId="ADAL" clId="{4ABFD93D-BBED-4123-9DD4-89A8F3A25177}" dt="2021-03-11T08:52:13.428" v="489" actId="478"/>
          <ac:spMkLst>
            <pc:docMk/>
            <pc:sldMk cId="1224049204" sldId="327"/>
            <ac:spMk id="7" creationId="{00000000-0000-0000-0000-000000000000}"/>
          </ac:spMkLst>
        </pc:spChg>
        <pc:spChg chg="del">
          <ac:chgData name="김찬식 매니저 국내사업인사팀" userId="5ecc7a45-08df-4b1a-8a66-65b6c961f6bb" providerId="ADAL" clId="{4ABFD93D-BBED-4123-9DD4-89A8F3A25177}" dt="2021-03-11T08:52:13.428" v="489" actId="478"/>
          <ac:spMkLst>
            <pc:docMk/>
            <pc:sldMk cId="1224049204" sldId="327"/>
            <ac:spMk id="8" creationId="{00000000-0000-0000-0000-000000000000}"/>
          </ac:spMkLst>
        </pc:spChg>
        <pc:spChg chg="del">
          <ac:chgData name="김찬식 매니저 국내사업인사팀" userId="5ecc7a45-08df-4b1a-8a66-65b6c961f6bb" providerId="ADAL" clId="{4ABFD93D-BBED-4123-9DD4-89A8F3A25177}" dt="2021-03-11T08:52:13.428" v="489" actId="478"/>
          <ac:spMkLst>
            <pc:docMk/>
            <pc:sldMk cId="1224049204" sldId="327"/>
            <ac:spMk id="10" creationId="{00000000-0000-0000-0000-000000000000}"/>
          </ac:spMkLst>
        </pc:spChg>
        <pc:spChg chg="del">
          <ac:chgData name="김찬식 매니저 국내사업인사팀" userId="5ecc7a45-08df-4b1a-8a66-65b6c961f6bb" providerId="ADAL" clId="{4ABFD93D-BBED-4123-9DD4-89A8F3A25177}" dt="2021-03-11T08:52:13.428" v="489" actId="478"/>
          <ac:spMkLst>
            <pc:docMk/>
            <pc:sldMk cId="1224049204" sldId="327"/>
            <ac:spMk id="11" creationId="{00000000-0000-0000-0000-000000000000}"/>
          </ac:spMkLst>
        </pc:spChg>
        <pc:spChg chg="del">
          <ac:chgData name="김찬식 매니저 국내사업인사팀" userId="5ecc7a45-08df-4b1a-8a66-65b6c961f6bb" providerId="ADAL" clId="{4ABFD93D-BBED-4123-9DD4-89A8F3A25177}" dt="2021-03-11T08:52:13.428" v="489" actId="478"/>
          <ac:spMkLst>
            <pc:docMk/>
            <pc:sldMk cId="1224049204" sldId="327"/>
            <ac:spMk id="12" creationId="{00000000-0000-0000-0000-000000000000}"/>
          </ac:spMkLst>
        </pc:spChg>
        <pc:spChg chg="del">
          <ac:chgData name="김찬식 매니저 국내사업인사팀" userId="5ecc7a45-08df-4b1a-8a66-65b6c961f6bb" providerId="ADAL" clId="{4ABFD93D-BBED-4123-9DD4-89A8F3A25177}" dt="2021-03-11T08:52:13.428" v="489" actId="478"/>
          <ac:spMkLst>
            <pc:docMk/>
            <pc:sldMk cId="1224049204" sldId="327"/>
            <ac:spMk id="13" creationId="{00000000-0000-0000-0000-000000000000}"/>
          </ac:spMkLst>
        </pc:spChg>
        <pc:spChg chg="del">
          <ac:chgData name="김찬식 매니저 국내사업인사팀" userId="5ecc7a45-08df-4b1a-8a66-65b6c961f6bb" providerId="ADAL" clId="{4ABFD93D-BBED-4123-9DD4-89A8F3A25177}" dt="2021-03-11T08:52:13.428" v="489" actId="478"/>
          <ac:spMkLst>
            <pc:docMk/>
            <pc:sldMk cId="1224049204" sldId="327"/>
            <ac:spMk id="14" creationId="{00000000-0000-0000-0000-000000000000}"/>
          </ac:spMkLst>
        </pc:spChg>
        <pc:spChg chg="del">
          <ac:chgData name="김찬식 매니저 국내사업인사팀" userId="5ecc7a45-08df-4b1a-8a66-65b6c961f6bb" providerId="ADAL" clId="{4ABFD93D-BBED-4123-9DD4-89A8F3A25177}" dt="2021-03-11T08:52:13.428" v="489" actId="478"/>
          <ac:spMkLst>
            <pc:docMk/>
            <pc:sldMk cId="1224049204" sldId="327"/>
            <ac:spMk id="15" creationId="{00000000-0000-0000-0000-000000000000}"/>
          </ac:spMkLst>
        </pc:spChg>
        <pc:spChg chg="del">
          <ac:chgData name="김찬식 매니저 국내사업인사팀" userId="5ecc7a45-08df-4b1a-8a66-65b6c961f6bb" providerId="ADAL" clId="{4ABFD93D-BBED-4123-9DD4-89A8F3A25177}" dt="2021-03-11T08:52:13.428" v="489" actId="478"/>
          <ac:spMkLst>
            <pc:docMk/>
            <pc:sldMk cId="1224049204" sldId="327"/>
            <ac:spMk id="16" creationId="{00000000-0000-0000-0000-000000000000}"/>
          </ac:spMkLst>
        </pc:spChg>
        <pc:spChg chg="add mod">
          <ac:chgData name="김찬식 매니저 국내사업인사팀" userId="5ecc7a45-08df-4b1a-8a66-65b6c961f6bb" providerId="ADAL" clId="{4ABFD93D-BBED-4123-9DD4-89A8F3A25177}" dt="2021-03-11T09:26:17.657" v="921"/>
          <ac:spMkLst>
            <pc:docMk/>
            <pc:sldMk cId="1224049204" sldId="327"/>
            <ac:spMk id="18" creationId="{0572B5AB-C0FC-4704-AD85-849E6B0D6152}"/>
          </ac:spMkLst>
        </pc:spChg>
        <pc:spChg chg="add mod">
          <ac:chgData name="김찬식 매니저 국내사업인사팀" userId="5ecc7a45-08df-4b1a-8a66-65b6c961f6bb" providerId="ADAL" clId="{4ABFD93D-BBED-4123-9DD4-89A8F3A25177}" dt="2021-03-11T09:26:25.968" v="927" actId="1036"/>
          <ac:spMkLst>
            <pc:docMk/>
            <pc:sldMk cId="1224049204" sldId="327"/>
            <ac:spMk id="19" creationId="{F113A026-FBDF-416D-8CB7-17CE24506AEA}"/>
          </ac:spMkLst>
        </pc:spChg>
        <pc:spChg chg="add mod">
          <ac:chgData name="김찬식 매니저 국내사업인사팀" userId="5ecc7a45-08df-4b1a-8a66-65b6c961f6bb" providerId="ADAL" clId="{4ABFD93D-BBED-4123-9DD4-89A8F3A25177}" dt="2021-03-11T09:26:25.968" v="927" actId="1036"/>
          <ac:spMkLst>
            <pc:docMk/>
            <pc:sldMk cId="1224049204" sldId="327"/>
            <ac:spMk id="20" creationId="{3309B955-9AAF-4B28-9153-407FAC598196}"/>
          </ac:spMkLst>
        </pc:spChg>
        <pc:spChg chg="add del mod">
          <ac:chgData name="김찬식 매니저 국내사업인사팀" userId="5ecc7a45-08df-4b1a-8a66-65b6c961f6bb" providerId="ADAL" clId="{4ABFD93D-BBED-4123-9DD4-89A8F3A25177}" dt="2021-03-11T09:22:33.287" v="844" actId="478"/>
          <ac:spMkLst>
            <pc:docMk/>
            <pc:sldMk cId="1224049204" sldId="327"/>
            <ac:spMk id="22" creationId="{55C7EBBB-2B19-4E2D-A22A-21E424FFAEF2}"/>
          </ac:spMkLst>
        </pc:spChg>
        <pc:spChg chg="add del mod">
          <ac:chgData name="김찬식 매니저 국내사업인사팀" userId="5ecc7a45-08df-4b1a-8a66-65b6c961f6bb" providerId="ADAL" clId="{4ABFD93D-BBED-4123-9DD4-89A8F3A25177}" dt="2021-03-11T09:22:32.170" v="843" actId="478"/>
          <ac:spMkLst>
            <pc:docMk/>
            <pc:sldMk cId="1224049204" sldId="327"/>
            <ac:spMk id="23" creationId="{922EDF92-2475-4C87-84BE-245DA9233A15}"/>
          </ac:spMkLst>
        </pc:spChg>
        <pc:spChg chg="add mod">
          <ac:chgData name="김찬식 매니저 국내사업인사팀" userId="5ecc7a45-08df-4b1a-8a66-65b6c961f6bb" providerId="ADAL" clId="{4ABFD93D-BBED-4123-9DD4-89A8F3A25177}" dt="2021-03-11T09:26:29.792" v="929" actId="1036"/>
          <ac:spMkLst>
            <pc:docMk/>
            <pc:sldMk cId="1224049204" sldId="327"/>
            <ac:spMk id="24" creationId="{A2AF16D3-2486-47BE-81A7-E98C5AE73E15}"/>
          </ac:spMkLst>
        </pc:spChg>
        <pc:spChg chg="add mod">
          <ac:chgData name="김찬식 매니저 국내사업인사팀" userId="5ecc7a45-08df-4b1a-8a66-65b6c961f6bb" providerId="ADAL" clId="{4ABFD93D-BBED-4123-9DD4-89A8F3A25177}" dt="2021-03-11T09:26:06.769" v="913" actId="1035"/>
          <ac:spMkLst>
            <pc:docMk/>
            <pc:sldMk cId="1224049204" sldId="327"/>
            <ac:spMk id="25" creationId="{EF48E75C-8C90-4D8A-B184-35E012D0895D}"/>
          </ac:spMkLst>
        </pc:spChg>
        <pc:graphicFrameChg chg="add mod modGraphic">
          <ac:chgData name="김찬식 매니저 국내사업인사팀" userId="5ecc7a45-08df-4b1a-8a66-65b6c961f6bb" providerId="ADAL" clId="{4ABFD93D-BBED-4123-9DD4-89A8F3A25177}" dt="2021-03-11T09:26:23.597" v="924" actId="14100"/>
          <ac:graphicFrameMkLst>
            <pc:docMk/>
            <pc:sldMk cId="1224049204" sldId="327"/>
            <ac:graphicFrameMk id="17" creationId="{BFFB07DC-FD49-4F18-AA2E-80E4D36E12D6}"/>
          </ac:graphicFrameMkLst>
        </pc:graphicFrameChg>
        <pc:graphicFrameChg chg="mod modGraphic">
          <ac:chgData name="김찬식 매니저 국내사업인사팀" userId="5ecc7a45-08df-4b1a-8a66-65b6c961f6bb" providerId="ADAL" clId="{4ABFD93D-BBED-4123-9DD4-89A8F3A25177}" dt="2021-03-11T09:21:54.453" v="812" actId="14100"/>
          <ac:graphicFrameMkLst>
            <pc:docMk/>
            <pc:sldMk cId="1224049204" sldId="327"/>
            <ac:graphicFrameMk id="21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17C36-F36B-4820-9E1D-C73161FF25BB}" type="datetimeFigureOut">
              <a:rPr lang="ko-KR" altLang="en-US" smtClean="0"/>
              <a:t>2021-03-25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BDFCB-3B5F-4E72-A1F9-C76ECBBF6B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96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578100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8BDFCB-3B5F-4E72-A1F9-C76ECBBF6B01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809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6"/>
            <a:ext cx="5829300" cy="21233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6185-9999-432B-9569-DD3A8169928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F50-BB06-4524-AC34-6A835299A87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51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6185-9999-432B-9569-DD3A8169928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F50-BB06-4524-AC34-6A835299A87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2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6185-9999-432B-9569-DD3A8169928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F50-BB06-4524-AC34-6A835299A87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122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287948" y="4017433"/>
            <a:ext cx="6282104" cy="0"/>
          </a:xfrm>
          <a:prstGeom prst="line">
            <a:avLst/>
          </a:prstGeom>
          <a:noFill/>
          <a:ln w="317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 sz="2600">
              <a:solidFill>
                <a:prstClr val="black"/>
              </a:solidFill>
            </a:endParaRPr>
          </a:p>
        </p:txBody>
      </p:sp>
      <p:pic>
        <p:nvPicPr>
          <p:cNvPr id="3" name="Picture 252" descr="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898" y="8449910"/>
            <a:ext cx="623154" cy="651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109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36020" y="383589"/>
            <a:ext cx="4337196" cy="49244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lang="ko-KR" altLang="en-US" sz="2600">
                <a:latin typeface="HY헤드라인M" pitchFamily="18" charset="-127"/>
                <a:ea typeface="HY헤드라인M" pitchFamily="18" charset="-127"/>
              </a:defRPr>
            </a:lvl1pPr>
          </a:lstStyle>
          <a:p>
            <a:pPr lvl="0"/>
            <a:r>
              <a:rPr lang="ko-KR" altLang="en-US" dirty="0"/>
              <a:t>마스터 제목 스타일 편집</a:t>
            </a:r>
          </a:p>
        </p:txBody>
      </p:sp>
      <p:cxnSp>
        <p:nvCxnSpPr>
          <p:cNvPr id="15" name="직선 연결선 14"/>
          <p:cNvCxnSpPr/>
          <p:nvPr userDrawn="1"/>
        </p:nvCxnSpPr>
        <p:spPr>
          <a:xfrm>
            <a:off x="230168" y="1023928"/>
            <a:ext cx="6408712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21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6185-9999-432B-9569-DD3A8169928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F50-BB06-4524-AC34-6A835299A87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065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7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6185-9999-432B-9569-DD3A8169928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F50-BB06-4524-AC34-6A835299A87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56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5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311405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6185-9999-432B-9569-DD3A8169928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F50-BB06-4524-AC34-6A835299A87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52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6185-9999-432B-9569-DD3A8169928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F50-BB06-4524-AC34-6A835299A87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35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6185-9999-432B-9569-DD3A8169928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F50-BB06-4524-AC34-6A835299A87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10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6185-9999-432B-9569-DD3A8169928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F50-BB06-4524-AC34-6A835299A87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3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2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6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6185-9999-432B-9569-DD3A8169928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F50-BB06-4524-AC34-6A835299A87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12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6185-9999-432B-9569-DD3A8169928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F50-BB06-4524-AC34-6A835299A87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1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36185-9999-432B-9569-DD3A81699288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C7F50-BB06-4524-AC34-6A835299A87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23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1320759" rtl="0" eaLnBrk="1" latinLnBrk="1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1" hangingPunct="1">
        <a:spcBef>
          <a:spcPct val="20000"/>
        </a:spcBef>
        <a:buFont typeface="Arial" panose="020B0604020202020204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1" hangingPunct="1">
        <a:spcBef>
          <a:spcPct val="20000"/>
        </a:spcBef>
        <a:buFont typeface="Arial" panose="020B0604020202020204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1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1" hangingPunct="1">
        <a:spcBef>
          <a:spcPct val="20000"/>
        </a:spcBef>
        <a:buFont typeface="Arial" panose="020B0604020202020204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1" hangingPunct="1">
        <a:spcBef>
          <a:spcPct val="20000"/>
        </a:spcBef>
        <a:buFont typeface="Arial" panose="020B0604020202020204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1" hangingPunct="1">
        <a:spcBef>
          <a:spcPct val="20000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1" hangingPunct="1">
        <a:spcBef>
          <a:spcPct val="20000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1" hangingPunct="1">
        <a:spcBef>
          <a:spcPct val="20000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1" hangingPunct="1">
        <a:spcBef>
          <a:spcPct val="20000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제목 1"/>
          <p:cNvSpPr txBox="1">
            <a:spLocks/>
          </p:cNvSpPr>
          <p:nvPr/>
        </p:nvSpPr>
        <p:spPr bwMode="auto">
          <a:xfrm>
            <a:off x="133776" y="419691"/>
            <a:ext cx="5388408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2080" tIns="66040" rIns="132080" bIns="6604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lang="ko-KR" altLang="en-US" sz="18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j-cs"/>
              </a:defRPr>
            </a:lvl1pPr>
            <a:lvl2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1984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839694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259540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67938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marL="0" marR="0" lvl="0" indent="0" algn="l" defTabSz="1320759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Arial" panose="020B0604020202020204" pitchFamily="34" charset="0"/>
              </a:rPr>
              <a:t>자동차 하이테크 정비 아카데미 교육생 선발 요강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Arial" panose="020B0604020202020204" pitchFamily="34" charset="0"/>
              </a:rPr>
              <a:t>`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50000"/>
                </a:srgbClr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684323"/>
              </p:ext>
            </p:extLst>
          </p:nvPr>
        </p:nvGraphicFramePr>
        <p:xfrm>
          <a:off x="476672" y="1509829"/>
          <a:ext cx="6048672" cy="2350106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세부사항</a:t>
                      </a: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교육기간</a:t>
                      </a: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2021. 04. 25(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) ~ 2021. 05. 16(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),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총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주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10800000" scaled="0"/>
                        </a:gradFill>
                        <a:effectLst/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매주 일요일 소집 과정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평일 온라인 과정 병행</a:t>
                      </a: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205548"/>
                  </a:ext>
                </a:extLst>
              </a:tr>
              <a:tr h="281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교육장소</a:t>
                      </a: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오산대학교 및 기아 오산교육센터</a:t>
                      </a: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73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교육내용</a:t>
                      </a: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0" cap="none" spc="0" normalizeH="0" baseline="0" noProof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prstClr val="black"/>
                              </a:gs>
                              <a:gs pos="100000">
                                <a:prstClr val="black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전동화 대응 </a:t>
                      </a:r>
                      <a:r>
                        <a:rPr kumimoji="0" lang="en-US" altLang="ko-KR" sz="1200" b="1" i="0" u="none" strike="noStrike" kern="0" cap="none" spc="0" normalizeH="0" baseline="0" noProof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prstClr val="black"/>
                              </a:gs>
                              <a:gs pos="100000">
                                <a:prstClr val="black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MECA </a:t>
                      </a:r>
                      <a:r>
                        <a:rPr kumimoji="0" lang="ko-KR" altLang="en-US" sz="1200" b="1" i="0" u="none" strike="noStrike" kern="0" cap="none" spc="0" normalizeH="0" baseline="0" noProof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prstClr val="black"/>
                              </a:gs>
                              <a:gs pos="100000">
                                <a:prstClr val="black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기본 과정</a:t>
                      </a:r>
                      <a:endParaRPr kumimoji="0" lang="en-US" altLang="ko-KR" sz="1200" b="1" i="0" u="none" strike="noStrike" kern="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prstClr val="black"/>
                            </a:gs>
                            <a:gs pos="100000">
                              <a:prstClr val="black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0" i="0" u="none" strike="noStrike" kern="0" cap="none" spc="0" normalizeH="0" baseline="0" noProof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prstClr val="black"/>
                              </a:gs>
                              <a:gs pos="100000">
                                <a:prstClr val="black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</a:t>
                      </a:r>
                      <a:r>
                        <a:rPr kumimoji="0" lang="en-US" altLang="ko-KR" sz="1050" b="0" i="0" u="none" strike="noStrike" kern="0" cap="none" spc="0" normalizeH="0" baseline="0" noProof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prstClr val="black"/>
                              </a:gs>
                              <a:gs pos="100000">
                                <a:prstClr val="black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 </a:t>
                      </a:r>
                      <a:r>
                        <a:rPr kumimoji="0" lang="ko-KR" altLang="en-US" sz="1050" b="0" i="0" u="none" strike="noStrike" kern="0" cap="none" spc="0" normalizeH="0" baseline="0" noProof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prstClr val="black"/>
                              </a:gs>
                              <a:gs pos="100000">
                                <a:prstClr val="black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전장회로 판독 및 고장 진단 등 전기전자에 대한 이해</a:t>
                      </a:r>
                      <a:endParaRPr kumimoji="0" lang="en-US" altLang="ko-KR" sz="1050" b="0" i="0" u="none" strike="noStrike" kern="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prstClr val="black"/>
                            </a:gs>
                            <a:gs pos="100000">
                              <a:prstClr val="black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prstClr val="black"/>
                              </a:gs>
                              <a:gs pos="100000">
                                <a:prstClr val="black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- </a:t>
                      </a:r>
                      <a:r>
                        <a:rPr kumimoji="0" lang="ko-KR" altLang="en-US" sz="1050" b="0" i="0" u="none" strike="noStrike" kern="0" cap="none" spc="0" normalizeH="0" baseline="0" noProof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prstClr val="black"/>
                              </a:gs>
                              <a:gs pos="100000">
                                <a:prstClr val="black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전기차</a:t>
                      </a:r>
                      <a:r>
                        <a:rPr kumimoji="0" lang="en-US" altLang="ko-KR" sz="1050" b="0" i="0" u="none" strike="noStrike" kern="0" cap="none" spc="0" normalizeH="0" baseline="0" noProof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prstClr val="black"/>
                              </a:gs>
                              <a:gs pos="100000">
                                <a:prstClr val="black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kumimoji="0" lang="ko-KR" altLang="en-US" sz="1050" b="0" i="0" u="none" strike="noStrike" kern="0" cap="none" spc="0" normalizeH="0" baseline="0" noProof="0" dirty="0" err="1">
                          <a:ln>
                            <a:noFill/>
                          </a:ln>
                          <a:gradFill>
                            <a:gsLst>
                              <a:gs pos="0">
                                <a:prstClr val="black"/>
                              </a:gs>
                              <a:gs pos="100000">
                                <a:prstClr val="black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하이브리드차</a:t>
                      </a:r>
                      <a:r>
                        <a:rPr kumimoji="0" lang="ko-KR" altLang="en-US" sz="1050" b="0" i="0" u="none" strike="noStrike" kern="0" cap="none" spc="0" normalizeH="0" baseline="0" noProof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prstClr val="black"/>
                              </a:gs>
                              <a:gs pos="100000">
                                <a:prstClr val="black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등 친환경차의 특성 이해</a:t>
                      </a:r>
                      <a:endParaRPr kumimoji="0" lang="en-US" altLang="ko-KR" sz="1050" b="0" i="0" u="none" strike="noStrike" kern="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prstClr val="black"/>
                            </a:gs>
                            <a:gs pos="100000">
                              <a:prstClr val="black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prstClr val="black"/>
                              </a:gs>
                              <a:gs pos="100000">
                                <a:prstClr val="black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- </a:t>
                      </a:r>
                      <a:r>
                        <a:rPr kumimoji="0" lang="ko-KR" altLang="en-US" sz="1050" b="0" i="0" u="none" strike="noStrike" kern="0" cap="none" spc="0" normalizeH="0" baseline="0" noProof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prstClr val="black"/>
                              </a:gs>
                              <a:gs pos="100000">
                                <a:prstClr val="black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멀티미디어 시스템 점검 및 진단</a:t>
                      </a:r>
                      <a:endParaRPr kumimoji="0" lang="en-US" altLang="ko-KR" sz="1050" b="0" i="0" u="none" strike="noStrike" kern="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prstClr val="black"/>
                            </a:gs>
                            <a:gs pos="100000">
                              <a:prstClr val="black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prstClr val="black"/>
                              </a:gs>
                              <a:gs pos="100000">
                                <a:prstClr val="black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- ADAS </a:t>
                      </a:r>
                      <a:r>
                        <a:rPr kumimoji="0" lang="ko-KR" altLang="en-US" sz="1050" b="0" i="0" u="none" strike="noStrike" kern="0" cap="none" spc="0" normalizeH="0" baseline="0" noProof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prstClr val="black"/>
                              </a:gs>
                              <a:gs pos="100000">
                                <a:prstClr val="black"/>
                              </a:gs>
                            </a:gsLst>
                            <a:lin ang="5400000" scaled="0"/>
                          </a:gra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진단 및 보정 </a:t>
                      </a:r>
                      <a:endParaRPr kumimoji="0" lang="ko-KR" altLang="en-US" sz="1200" b="1" i="0" u="none" strike="noStrike" kern="0" cap="none" spc="0" normalizeH="0" baseline="0" noProof="0" dirty="0">
                        <a:ln>
                          <a:noFill/>
                        </a:ln>
                        <a:gradFill>
                          <a:gsLst>
                            <a:gs pos="0">
                              <a:prstClr val="black"/>
                            </a:gs>
                            <a:gs pos="100000">
                              <a:prstClr val="black"/>
                            </a:gs>
                          </a:gsLst>
                          <a:lin ang="5400000" scaled="0"/>
                        </a:gra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제목 1"/>
          <p:cNvSpPr txBox="1">
            <a:spLocks/>
          </p:cNvSpPr>
          <p:nvPr/>
        </p:nvSpPr>
        <p:spPr bwMode="auto">
          <a:xfrm>
            <a:off x="201613" y="1178092"/>
            <a:ext cx="3456384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2080" tIns="66040" rIns="132080" bIns="6604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lang="ko-KR" altLang="en-US" sz="18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j-cs"/>
              </a:defRPr>
            </a:lvl1pPr>
            <a:lvl2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1984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839694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259540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67938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defTabSz="1320759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ko-KR" sz="1300" dirty="0">
                <a:solidFill>
                  <a:prstClr val="black"/>
                </a:solidFill>
                <a:cs typeface="Arial" panose="020B0604020202020204" pitchFamily="34" charset="0"/>
              </a:rPr>
              <a:t>1. </a:t>
            </a:r>
            <a:r>
              <a:rPr lang="ko-KR" altLang="en-US" sz="1300" dirty="0">
                <a:solidFill>
                  <a:prstClr val="black"/>
                </a:solidFill>
                <a:cs typeface="Arial" panose="020B0604020202020204" pitchFamily="34" charset="0"/>
              </a:rPr>
              <a:t>교육 개요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r="3887"/>
          <a:stretch/>
        </p:blipFill>
        <p:spPr>
          <a:xfrm>
            <a:off x="5578080" y="272480"/>
            <a:ext cx="1036416" cy="695681"/>
          </a:xfrm>
          <a:prstGeom prst="rect">
            <a:avLst/>
          </a:prstGeom>
        </p:spPr>
      </p:pic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BFFB07DC-FD49-4F18-AA2E-80E4D36E1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875493"/>
              </p:ext>
            </p:extLst>
          </p:nvPr>
        </p:nvGraphicFramePr>
        <p:xfrm>
          <a:off x="476672" y="4327814"/>
          <a:ext cx="6048672" cy="2305595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3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bg1"/>
                              </a:gs>
                              <a:gs pos="100000">
                                <a:schemeClr val="bg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세부사항</a:t>
                      </a: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지원 자격</a:t>
                      </a: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100" b="1" i="0" u="none" strike="noStrike" kern="1200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본 아카데미 전 교육과정 참여 </a:t>
                      </a:r>
                      <a:r>
                        <a:rPr kumimoji="1" lang="ko-KR" altLang="en-US" sz="1100" b="1" i="0" u="none" strike="noStrike" kern="1200" cap="none" normalizeH="0" baseline="0" dirty="0" err="1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가능자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10800000" scaled="0"/>
                        </a:gradFill>
                        <a:effectLst/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1" u="none" strike="noStrike" kern="1200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    ※ </a:t>
                      </a:r>
                      <a:r>
                        <a:rPr kumimoji="1" lang="ko-KR" altLang="en-US" sz="1000" b="0" i="1" u="none" strike="noStrike" kern="1200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해외여행 시 결격사유 없는 자</a:t>
                      </a:r>
                      <a:endParaRPr kumimoji="1" lang="ko-KR" altLang="en-US" sz="1100" b="0" i="1" u="none" strike="noStrike" kern="1200" cap="none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10800000" scaled="0"/>
                        </a:gradFill>
                        <a:effectLst/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우대 사항</a:t>
                      </a: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자동차 정비 관련 자격증 소지자 우대  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10800000" scaled="0"/>
                        </a:gradFill>
                        <a:effectLst/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자동차 정비 관련 직종 경력자 우대 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10800000" scaled="0"/>
                        </a:gradFill>
                        <a:effectLst/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자동차 정비 관련 대회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입상자 </a:t>
                      </a:r>
                      <a:r>
                        <a:rPr kumimoji="1" lang="ko-KR" altLang="en-US" sz="1100" b="0" i="0" u="none" strike="noStrike" kern="1200" cap="none" normalizeH="0" baseline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우대 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  <a:lin ang="10800000" scaled="0"/>
                        </a:gradFill>
                        <a:effectLst/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err="1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특</a:t>
                      </a: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</a:rPr>
                        <a:t>  혜</a:t>
                      </a: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선발된 교육생에게 무상 교육 지원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식사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kumimoji="1" lang="ko-KR" altLang="en-US" sz="1100" b="0" i="0" u="none" strike="noStrike" kern="1200" cap="none" normalizeH="0" baseline="0" dirty="0" err="1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교보재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 포함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  <a:lin ang="10800000" scaled="0"/>
                          </a:gra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우수 수료생에 한하여 향후 </a:t>
                      </a:r>
                      <a:r>
                        <a:rPr kumimoji="1" lang="ko-KR" altLang="en-US" sz="11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기아 채용 시 우대 혜택 제공</a:t>
                      </a:r>
                      <a:endParaRPr kumimoji="1" lang="en-US" altLang="ko-KR" sz="1100" b="1" i="0" u="sng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04000" marR="104000" marT="67600" marB="67600" anchor="ctr" horzOverflow="overflow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110560"/>
                  </a:ext>
                </a:extLst>
              </a:tr>
            </a:tbl>
          </a:graphicData>
        </a:graphic>
      </p:graphicFrame>
      <p:sp>
        <p:nvSpPr>
          <p:cNvPr id="18" name="제목 1">
            <a:extLst>
              <a:ext uri="{FF2B5EF4-FFF2-40B4-BE49-F238E27FC236}">
                <a16:creationId xmlns:a16="http://schemas.microsoft.com/office/drawing/2014/main" id="{0572B5AB-C0FC-4704-AD85-849E6B0D6152}"/>
              </a:ext>
            </a:extLst>
          </p:cNvPr>
          <p:cNvSpPr txBox="1">
            <a:spLocks/>
          </p:cNvSpPr>
          <p:nvPr/>
        </p:nvSpPr>
        <p:spPr bwMode="auto">
          <a:xfrm>
            <a:off x="201613" y="3944888"/>
            <a:ext cx="3456384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2080" tIns="66040" rIns="132080" bIns="6604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lang="ko-KR" altLang="en-US" sz="18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j-cs"/>
              </a:defRPr>
            </a:lvl1pPr>
            <a:lvl2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1984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839694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259540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67938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defTabSz="1320759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ko-KR" sz="1300" dirty="0">
                <a:solidFill>
                  <a:prstClr val="black"/>
                </a:solidFill>
                <a:cs typeface="Arial" panose="020B0604020202020204" pitchFamily="34" charset="0"/>
              </a:rPr>
              <a:t>2. </a:t>
            </a:r>
            <a:r>
              <a:rPr lang="ko-KR" altLang="en-US" sz="1300" dirty="0">
                <a:solidFill>
                  <a:prstClr val="black"/>
                </a:solidFill>
                <a:cs typeface="Arial" panose="020B0604020202020204" pitchFamily="34" charset="0"/>
              </a:rPr>
              <a:t>지원요강</a:t>
            </a:r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F113A026-FBDF-416D-8CB7-17CE24506AEA}"/>
              </a:ext>
            </a:extLst>
          </p:cNvPr>
          <p:cNvSpPr txBox="1">
            <a:spLocks/>
          </p:cNvSpPr>
          <p:nvPr/>
        </p:nvSpPr>
        <p:spPr bwMode="auto">
          <a:xfrm>
            <a:off x="201613" y="6681192"/>
            <a:ext cx="3456384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2080" tIns="66040" rIns="132080" bIns="6604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lang="ko-KR" altLang="en-US" sz="18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j-cs"/>
              </a:defRPr>
            </a:lvl1pPr>
            <a:lvl2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1984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839694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259540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67938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defTabSz="1320759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ko-KR" sz="1300" dirty="0">
                <a:solidFill>
                  <a:prstClr val="black"/>
                </a:solidFill>
                <a:cs typeface="Arial" panose="020B0604020202020204" pitchFamily="34" charset="0"/>
              </a:rPr>
              <a:t>3. </a:t>
            </a:r>
            <a:r>
              <a:rPr lang="ko-KR" altLang="en-US" sz="1300" dirty="0">
                <a:solidFill>
                  <a:prstClr val="black"/>
                </a:solidFill>
                <a:cs typeface="Arial" panose="020B0604020202020204" pitchFamily="34" charset="0"/>
              </a:rPr>
              <a:t>지원서 접수</a:t>
            </a:r>
            <a:endParaRPr lang="en-US" altLang="ko-KR" sz="13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0" name="제목 1">
            <a:extLst>
              <a:ext uri="{FF2B5EF4-FFF2-40B4-BE49-F238E27FC236}">
                <a16:creationId xmlns:a16="http://schemas.microsoft.com/office/drawing/2014/main" id="{3309B955-9AAF-4B28-9153-407FAC598196}"/>
              </a:ext>
            </a:extLst>
          </p:cNvPr>
          <p:cNvSpPr txBox="1">
            <a:spLocks/>
          </p:cNvSpPr>
          <p:nvPr/>
        </p:nvSpPr>
        <p:spPr bwMode="auto">
          <a:xfrm>
            <a:off x="404664" y="7028788"/>
            <a:ext cx="6120680" cy="50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2080" tIns="66040" rIns="132080" bIns="6604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lang="ko-KR" altLang="en-US" sz="18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j-cs"/>
              </a:defRPr>
            </a:lvl1pPr>
            <a:lvl2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1984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839694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259540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67938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marL="171450" marR="0" lvl="0" indent="-171450" algn="l" defTabSz="1320759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ko-KR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접수 기간 </a:t>
            </a: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: </a:t>
            </a:r>
            <a:r>
              <a:rPr kumimoji="0" lang="en-US" altLang="ko-KR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2021.3.17(</a:t>
            </a:r>
            <a:r>
              <a:rPr kumimoji="0" lang="ko-KR" altLang="en-US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수</a:t>
            </a:r>
            <a:r>
              <a:rPr kumimoji="0" lang="en-US" altLang="ko-KR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) </a:t>
            </a:r>
            <a:r>
              <a:rPr lang="en-US" altLang="ko-KR" sz="1100" b="1" u="sng" dirty="0">
                <a:solidFill>
                  <a:prstClr val="black"/>
                </a:solidFill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10</a:t>
            </a:r>
            <a:r>
              <a:rPr kumimoji="0" lang="en-US" altLang="ko-KR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:00 ~ </a:t>
            </a:r>
            <a:r>
              <a:rPr lang="en-US" altLang="ko-KR" sz="1100" b="1" u="sng" dirty="0">
                <a:solidFill>
                  <a:prstClr val="black"/>
                </a:solidFill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3</a:t>
            </a:r>
            <a:r>
              <a:rPr kumimoji="0" lang="en-US" altLang="ko-KR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.28(</a:t>
            </a:r>
            <a:r>
              <a:rPr kumimoji="0" lang="ko-KR" altLang="en-US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일</a:t>
            </a:r>
            <a:r>
              <a:rPr kumimoji="0" lang="en-US" altLang="ko-KR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) 23:59</a:t>
            </a:r>
            <a:r>
              <a:rPr kumimoji="0" lang="ko-KR" altLang="en-US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까지</a:t>
            </a:r>
            <a:endParaRPr kumimoji="0" lang="en-US" altLang="ko-KR" sz="11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171450" marR="0" lvl="0" indent="-171450" algn="l" defTabSz="1320759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ko-KR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접수 방법 </a:t>
            </a: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: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osan.recruiter.co.kr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사이트 접속 → 아카데미 지원 → 지원서 작성 후 제출 </a:t>
            </a:r>
            <a:endParaRPr kumimoji="0" lang="en-US" altLang="ko-K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4" name="제목 1">
            <a:extLst>
              <a:ext uri="{FF2B5EF4-FFF2-40B4-BE49-F238E27FC236}">
                <a16:creationId xmlns:a16="http://schemas.microsoft.com/office/drawing/2014/main" id="{A2AF16D3-2486-47BE-81A7-E98C5AE73E15}"/>
              </a:ext>
            </a:extLst>
          </p:cNvPr>
          <p:cNvSpPr txBox="1">
            <a:spLocks/>
          </p:cNvSpPr>
          <p:nvPr/>
        </p:nvSpPr>
        <p:spPr bwMode="auto">
          <a:xfrm>
            <a:off x="201613" y="8429577"/>
            <a:ext cx="3456384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2080" tIns="66040" rIns="132080" bIns="6604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lang="ko-KR" altLang="en-US" sz="18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j-cs"/>
              </a:defRPr>
            </a:lvl1pPr>
            <a:lvl2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1984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839694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259540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67938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marL="0" marR="0" lvl="0" indent="0" algn="l" defTabSz="1320759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300" dirty="0">
                <a:solidFill>
                  <a:prstClr val="black"/>
                </a:solidFill>
                <a:cs typeface="Arial" panose="020B0604020202020204" pitchFamily="34" charset="0"/>
              </a:rPr>
              <a:t>5</a:t>
            </a:r>
            <a:r>
              <a:rPr kumimoji="0" lang="en-US" altLang="ko-K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Arial" panose="020B0604020202020204" pitchFamily="34" charset="0"/>
              </a:rPr>
              <a:t>. </a:t>
            </a:r>
            <a:r>
              <a:rPr kumimoji="0" lang="ko-KR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Arial" panose="020B0604020202020204" pitchFamily="34" charset="0"/>
              </a:rPr>
              <a:t>기타 사항</a:t>
            </a:r>
            <a:endParaRPr kumimoji="0" lang="en-US" altLang="ko-K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25" name="제목 1">
            <a:extLst>
              <a:ext uri="{FF2B5EF4-FFF2-40B4-BE49-F238E27FC236}">
                <a16:creationId xmlns:a16="http://schemas.microsoft.com/office/drawing/2014/main" id="{EF48E75C-8C90-4D8A-B184-35E012D0895D}"/>
              </a:ext>
            </a:extLst>
          </p:cNvPr>
          <p:cNvSpPr txBox="1">
            <a:spLocks/>
          </p:cNvSpPr>
          <p:nvPr/>
        </p:nvSpPr>
        <p:spPr bwMode="auto">
          <a:xfrm>
            <a:off x="404664" y="8783931"/>
            <a:ext cx="6336704" cy="99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2080" tIns="66040" rIns="132080" bIns="6604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lang="ko-KR" altLang="en-US" sz="18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j-cs"/>
              </a:defRPr>
            </a:lvl1pPr>
            <a:lvl2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1984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839694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259540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67938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marL="171450" marR="0" lvl="0" indent="-171450" algn="l" defTabSz="1320759" rtl="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ko-KR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지원서 작성 내용이 사실과 다르거나 증빙이 불가한 경우</a:t>
            </a: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, </a:t>
            </a:r>
            <a:r>
              <a:rPr kumimoji="0" lang="ko-KR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합격이 취소되거나 불이익을</a:t>
            </a: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/>
            </a:r>
            <a:b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</a:br>
            <a:r>
              <a:rPr kumimoji="0" lang="ko-KR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받을 수 있습니다</a:t>
            </a: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. </a:t>
            </a:r>
            <a:r>
              <a:rPr kumimoji="0" lang="ko-KR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최종 제출 전 입력사항을 다시 한번 확인하여 오류가 없도록 주의 必</a:t>
            </a:r>
            <a:endParaRPr kumimoji="0" lang="en-US" altLang="ko-K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171450" marR="0" lvl="0" indent="-171450" algn="l" defTabSz="1320759" rtl="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ko-KR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교육 과정 중 별도 교통편 제공은 없으므로 개별 통학을 하셔야 합니다</a:t>
            </a: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1320759" rtl="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ko-KR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기타 문의사항은 상기 접수 홈페이지에서 개별적으로 접수해주시기 바랍니다</a:t>
            </a: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제목 1">
            <a:extLst>
              <a:ext uri="{FF2B5EF4-FFF2-40B4-BE49-F238E27FC236}">
                <a16:creationId xmlns:a16="http://schemas.microsoft.com/office/drawing/2014/main" id="{CE14A5D1-B255-445B-8297-1AD9A7B064D1}"/>
              </a:ext>
            </a:extLst>
          </p:cNvPr>
          <p:cNvSpPr txBox="1">
            <a:spLocks/>
          </p:cNvSpPr>
          <p:nvPr/>
        </p:nvSpPr>
        <p:spPr bwMode="auto">
          <a:xfrm>
            <a:off x="201613" y="7415145"/>
            <a:ext cx="3456384" cy="573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2080" tIns="66040" rIns="132080" bIns="6604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lang="ko-KR" altLang="en-US" sz="18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j-cs"/>
              </a:defRPr>
            </a:lvl1pPr>
            <a:lvl2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1984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839694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259540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67938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defTabSz="1320759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altLang="ko-KR" sz="13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defTabSz="1320759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ko-KR" sz="1300" dirty="0">
                <a:solidFill>
                  <a:prstClr val="black"/>
                </a:solidFill>
                <a:cs typeface="Arial" panose="020B0604020202020204" pitchFamily="34" charset="0"/>
              </a:rPr>
              <a:t>4. </a:t>
            </a:r>
            <a:r>
              <a:rPr lang="ko-KR" altLang="en-US" sz="1300" dirty="0">
                <a:solidFill>
                  <a:prstClr val="black"/>
                </a:solidFill>
                <a:cs typeface="Arial" panose="020B0604020202020204" pitchFamily="34" charset="0"/>
              </a:rPr>
              <a:t>선발 절차</a:t>
            </a:r>
            <a:endParaRPr lang="en-US" altLang="ko-KR" sz="13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3" name="제목 1">
            <a:extLst>
              <a:ext uri="{FF2B5EF4-FFF2-40B4-BE49-F238E27FC236}">
                <a16:creationId xmlns:a16="http://schemas.microsoft.com/office/drawing/2014/main" id="{3DC4D894-7BDF-48CF-8044-D730469B908B}"/>
              </a:ext>
            </a:extLst>
          </p:cNvPr>
          <p:cNvSpPr txBox="1">
            <a:spLocks/>
          </p:cNvSpPr>
          <p:nvPr/>
        </p:nvSpPr>
        <p:spPr bwMode="auto">
          <a:xfrm>
            <a:off x="404664" y="7984339"/>
            <a:ext cx="6120680" cy="30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2080" tIns="66040" rIns="132080" bIns="6604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lang="ko-KR" altLang="en-US" sz="18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j-cs"/>
              </a:defRPr>
            </a:lvl1pPr>
            <a:lvl2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defTabSz="957263" rtl="0" eaLnBrk="0" fontAlgn="base" latinLnBrk="1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1984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839694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259540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679387" algn="ctr" defTabSz="957776" rtl="0" fontAlgn="base" latinLnBrk="1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marL="171450" marR="0" lvl="0" indent="-171450" algn="l" defTabSz="1320759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ko-KR" altLang="en-US" sz="1100" dirty="0">
                <a:solidFill>
                  <a:prstClr val="black"/>
                </a:solidFill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서류 전형 → </a:t>
            </a:r>
            <a:r>
              <a:rPr lang="en-US" altLang="ko-KR" sz="1100" dirty="0">
                <a:solidFill>
                  <a:prstClr val="black"/>
                </a:solidFill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A.I</a:t>
            </a:r>
            <a:r>
              <a:rPr lang="ko-KR" altLang="en-US" sz="1100" dirty="0">
                <a:solidFill>
                  <a:prstClr val="black"/>
                </a:solidFill>
                <a:latin typeface="+mj-lt"/>
                <a:ea typeface="맑은 고딕" panose="020B0503020000020004" pitchFamily="50" charset="-127"/>
                <a:cs typeface="Arial" panose="020B0604020202020204" pitchFamily="34" charset="0"/>
              </a:rPr>
              <a:t> 역량검사 → 면접 전형 → 최종 합격자 선정</a:t>
            </a:r>
            <a:endParaRPr kumimoji="0" lang="en-US" altLang="ko-KR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04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5E31311EF037F840A455C92F08FD0D67" ma:contentTypeVersion="8" ma:contentTypeDescription="새 문서를 만듭니다." ma:contentTypeScope="" ma:versionID="f7ee30f575f4a1a861c96fcea856b772">
  <xsd:schema xmlns:xsd="http://www.w3.org/2001/XMLSchema" xmlns:xs="http://www.w3.org/2001/XMLSchema" xmlns:p="http://schemas.microsoft.com/office/2006/metadata/properties" xmlns:ns2="ac9ca332-3e37-43a2-b2f3-996614f84fb7" targetNamespace="http://schemas.microsoft.com/office/2006/metadata/properties" ma:root="true" ma:fieldsID="85d0c8e7d62153a6f9e5bc5994967504" ns2:_="">
    <xsd:import namespace="ac9ca332-3e37-43a2-b2f3-996614f84f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9ca332-3e37-43a2-b2f3-996614f84f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7DB475-E355-4E6E-8AA9-2D866AD54D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9ca332-3e37-43a2-b2f3-996614f84f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F9A4EE-6FB0-42B8-9D49-280DFB5CDF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C22E96-D0A0-4A19-A73F-AE78C98D2A5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ac9ca332-3e37-43a2-b2f3-996614f84fb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10343</TotalTime>
  <Words>255</Words>
  <Application>Microsoft Office PowerPoint</Application>
  <PresentationFormat>A4 용지(210x297mm)</PresentationFormat>
  <Paragraphs>39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HY헤드라인M</vt:lpstr>
      <vt:lpstr>맑은 고딕</vt:lpstr>
      <vt:lpstr>Arial</vt:lpstr>
      <vt:lpstr>Wingdings</vt:lpstr>
      <vt:lpstr>Office 테마</vt:lpstr>
      <vt:lpstr>PowerPoint 프레젠테이션</vt:lpstr>
    </vt:vector>
  </TitlesOfParts>
  <Company>KIA Motors Corp.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박민용</dc:creator>
  <cp:lastModifiedBy>user</cp:lastModifiedBy>
  <cp:revision>594</cp:revision>
  <cp:lastPrinted>2020-08-17T23:33:45Z</cp:lastPrinted>
  <dcterms:created xsi:type="dcterms:W3CDTF">2019-04-18T08:55:27Z</dcterms:created>
  <dcterms:modified xsi:type="dcterms:W3CDTF">2021-03-25T04:42:29Z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0x0101005E31311EF037F840A455C92F08FD0D67</vt:lpwstr>
  </property>
  <property fmtid="{D5CDD505-2E9C-101B-9397-08002B2CF9AE}" pid="3" name="Order">
    <vt:r8>5973800</vt:r8>
  </property>
  <property fmtid="{D5CDD505-2E9C-101B-9397-08002B2CF9AE}" pid="4" name="MSIP_Label_425c787f-039f-4287-bd0c-30008109edfc_Enabled">
    <vt:lpwstr>true</vt:lpwstr>
  </property>
  <property fmtid="{D5CDD505-2E9C-101B-9397-08002B2CF9AE}" pid="5" name="MSIP_Label_425c787f-039f-4287-bd0c-30008109edfc_SetDate">
    <vt:lpwstr>2021-03-16T01:33:35Z</vt:lpwstr>
  </property>
  <property fmtid="{D5CDD505-2E9C-101B-9397-08002B2CF9AE}" pid="6" name="MSIP_Label_425c787f-039f-4287-bd0c-30008109edfc_Method">
    <vt:lpwstr>Standard</vt:lpwstr>
  </property>
  <property fmtid="{D5CDD505-2E9C-101B-9397-08002B2CF9AE}" pid="7" name="MSIP_Label_425c787f-039f-4287-bd0c-30008109edfc_Name">
    <vt:lpwstr>사내한(평문)</vt:lpwstr>
  </property>
  <property fmtid="{D5CDD505-2E9C-101B-9397-08002B2CF9AE}" pid="8" name="MSIP_Label_425c787f-039f-4287-bd0c-30008109edfc_SiteId">
    <vt:lpwstr>f85ca5f1-aa23-4252-a83a-443d333b1fe7</vt:lpwstr>
  </property>
  <property fmtid="{D5CDD505-2E9C-101B-9397-08002B2CF9AE}" pid="9" name="MSIP_Label_425c787f-039f-4287-bd0c-30008109edfc_ActionId">
    <vt:lpwstr>201cc11d-0e81-4e22-a4d0-0c8c5a442846</vt:lpwstr>
  </property>
  <property fmtid="{D5CDD505-2E9C-101B-9397-08002B2CF9AE}" pid="10" name="MSIP_Label_425c787f-039f-4287-bd0c-30008109edfc_ContentBits">
    <vt:lpwstr>0</vt:lpwstr>
  </property>
</Properties>
</file>